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97" autoAdjust="0"/>
    <p:restoredTop sz="94660"/>
  </p:normalViewPr>
  <p:slideViewPr>
    <p:cSldViewPr snapToGrid="0">
      <p:cViewPr varScale="1">
        <p:scale>
          <a:sx n="92" d="100"/>
          <a:sy n="92" d="100"/>
        </p:scale>
        <p:origin x="2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9A6D-18FB-4DD1-AD6C-B03701042D5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5864-C6FC-407C-B7EA-19D3DC35D0D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145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9A6D-18FB-4DD1-AD6C-B03701042D5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5864-C6FC-407C-B7EA-19D3DC35D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782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9A6D-18FB-4DD1-AD6C-B03701042D5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5864-C6FC-407C-B7EA-19D3DC35D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906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9A6D-18FB-4DD1-AD6C-B03701042D5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5864-C6FC-407C-B7EA-19D3DC35D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42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9A6D-18FB-4DD1-AD6C-B03701042D5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5864-C6FC-407C-B7EA-19D3DC35D0D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7275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9A6D-18FB-4DD1-AD6C-B03701042D5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5864-C6FC-407C-B7EA-19D3DC35D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243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9A6D-18FB-4DD1-AD6C-B03701042D5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5864-C6FC-407C-B7EA-19D3DC35D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553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9A6D-18FB-4DD1-AD6C-B03701042D5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5864-C6FC-407C-B7EA-19D3DC35D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499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9A6D-18FB-4DD1-AD6C-B03701042D5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5864-C6FC-407C-B7EA-19D3DC35D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589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9B29A6D-18FB-4DD1-AD6C-B03701042D5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105864-C6FC-407C-B7EA-19D3DC35D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991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9A6D-18FB-4DD1-AD6C-B03701042D5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5864-C6FC-407C-B7EA-19D3DC35D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493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9B29A6D-18FB-4DD1-AD6C-B03701042D5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B105864-C6FC-407C-B7EA-19D3DC35D0D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1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456" y="159266"/>
            <a:ext cx="8564526" cy="609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8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73" y="128366"/>
            <a:ext cx="5133108" cy="659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43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2022048/d66cb0ad-01e9-491f-9084-124bb0fd49ad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65" y="132598"/>
            <a:ext cx="4498394" cy="300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mds.yandex.net/get-zen_doc/49107/pub_5d66d1adbd45c000aeceb73c_5d66d38e118d7f00ae8c8581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733" y="135081"/>
            <a:ext cx="4800311" cy="300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i.pinimg.com/originals/0c/90/b0/0c90b0744ec9376c6e1858eb025b579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324" y="3294200"/>
            <a:ext cx="4759181" cy="298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76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ownsquare.media/site/95/files/2019/03/GettyImages-615099376.jpg?w=1200&amp;h=0&amp;zc=1&amp;s=0&amp;a=t&amp;q=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56" y="1726903"/>
            <a:ext cx="5788509" cy="385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mg.fotokonkurs.ru/cache/photo_1500w/photos/2018/12/24/2/71b424b7634cf41ec950509770ee1761/7d295de71c65460238bcbe0a8eed0bf1036897a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33" y="106326"/>
            <a:ext cx="5741581" cy="430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34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get-pdb/2265897/59708a56-4705-413f-b37f-82cabcfbb4e6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577" y="733646"/>
            <a:ext cx="8326694" cy="555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57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temryuk.ru/upload/iblock/301/301ec2f48ee94faaa2345a61db672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712" y="465986"/>
            <a:ext cx="6937759" cy="567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60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irtualtaganrog.ru/upload/blogs/2d48a90b463f7f5fb3d748cb026ce8da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09" y="134719"/>
            <a:ext cx="3848100" cy="288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://900igr.net/up/datai/113000/0014-015-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://900igr.net/up/datai/113000/0014-015-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pochemu4ka.ru/_ld/70/70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974" y="134719"/>
            <a:ext cx="4479254" cy="2837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635" y="3277033"/>
            <a:ext cx="5462249" cy="298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9759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40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Сергей</cp:lastModifiedBy>
  <cp:revision>6</cp:revision>
  <dcterms:created xsi:type="dcterms:W3CDTF">2020-04-24T14:37:21Z</dcterms:created>
  <dcterms:modified xsi:type="dcterms:W3CDTF">2020-04-24T15:20:16Z</dcterms:modified>
</cp:coreProperties>
</file>